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23.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8.xml" ContentType="application/vnd.openxmlformats-officedocument.presentationml.notesSlide+xml"/>
  <Override PartName="/ppt/notesSlides/_rels/notesSlide23.xml.rels" ContentType="application/vnd.openxmlformats-package.relationships+xml"/>
  <Override PartName="/ppt/notesSlides/_rels/notesSlide20.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22.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_rels/slide24.xml.rels" ContentType="application/vnd.openxmlformats-package.relationships+xml"/>
  <Override PartName="/ppt/slides/_rels/slide2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2.jpeg" ContentType="image/jpeg"/>
  <Override PartName="/ppt/media/image21.jpeg" ContentType="image/jpeg"/>
  <Override PartName="/ppt/media/image17.jpeg" ContentType="image/jpeg"/>
  <Override PartName="/ppt/media/image16.jpeg" ContentType="image/jpeg"/>
  <Override PartName="/ppt/media/image23.png" ContentType="image/png"/>
  <Override PartName="/ppt/media/image15.jpeg" ContentType="image/jpeg"/>
  <Override PartName="/ppt/media/image11.jpeg" ContentType="image/jpeg"/>
  <Override PartName="/ppt/media/image10.jpeg" ContentType="image/jpeg"/>
  <Override PartName="/ppt/media/image8.jpeg" ContentType="image/jpeg"/>
  <Override PartName="/ppt/media/image6.png" ContentType="image/png"/>
  <Override PartName="/ppt/media/image18.png" ContentType="image/png"/>
  <Override PartName="/ppt/media/image4.png" ContentType="image/png"/>
  <Override PartName="/ppt/media/image7.png" ContentType="image/png"/>
  <Override PartName="/ppt/media/image13.jpeg" ContentType="image/jpeg"/>
  <Override PartName="/ppt/media/image20.jpeg" ContentType="image/jpeg"/>
  <Override PartName="/ppt/media/image12.jpeg" ContentType="image/jpeg"/>
  <Override PartName="/ppt/media/image3.png" ContentType="image/png"/>
  <Override PartName="/ppt/media/image9.jpeg" ContentType="image/jpeg"/>
  <Override PartName="/ppt/media/image19.png" ContentType="image/png"/>
  <Override PartName="/ppt/media/image5.jpeg" ContentType="image/jpeg"/>
  <Override PartName="/ppt/media/image2.png" ContentType="image/png"/>
  <Override PartName="/ppt/media/image14.jpeg" ContentType="image/jpe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 name="PlaceHolder 1"/>
          <p:cNvSpPr>
            <a:spLocks noGrp="1"/>
          </p:cNvSpPr>
          <p:nvPr>
            <p:ph type="body"/>
          </p:nvPr>
        </p:nvSpPr>
        <p:spPr>
          <a:xfrm>
            <a:off x="756000" y="5078520"/>
            <a:ext cx="6047640" cy="4811040"/>
          </a:xfrm>
          <a:prstGeom prst="rect">
            <a:avLst/>
          </a:prstGeom>
        </p:spPr>
        <p:txBody>
          <a:bodyPr lIns="0" rIns="0" tIns="0" bIns="0"/>
          <a:p>
            <a:r>
              <a:rPr lang="en-US" sz="2000">
                <a:latin typeface="Arial"/>
              </a:rPr>
              <a:t>Click to edit the notes format</a:t>
            </a:r>
            <a:endParaRPr/>
          </a:p>
        </p:txBody>
      </p:sp>
      <p:sp>
        <p:nvSpPr>
          <p:cNvPr id="75" name="PlaceHolder 2"/>
          <p:cNvSpPr>
            <a:spLocks noGrp="1"/>
          </p:cNvSpPr>
          <p:nvPr>
            <p:ph type="hdr"/>
          </p:nvPr>
        </p:nvSpPr>
        <p:spPr>
          <a:xfrm>
            <a:off x="0" y="0"/>
            <a:ext cx="3280680" cy="534240"/>
          </a:xfrm>
          <a:prstGeom prst="rect">
            <a:avLst/>
          </a:prstGeom>
        </p:spPr>
        <p:txBody>
          <a:bodyPr lIns="0" rIns="0" tIns="0" bIns="0"/>
          <a:p>
            <a:r>
              <a:rPr lang="en-US" sz="1400">
                <a:latin typeface="Times New Roman"/>
              </a:rPr>
              <a:t>&lt;header&gt;</a:t>
            </a:r>
            <a:endParaRPr/>
          </a:p>
        </p:txBody>
      </p:sp>
      <p:sp>
        <p:nvSpPr>
          <p:cNvPr id="76" name="PlaceHolder 3"/>
          <p:cNvSpPr>
            <a:spLocks noGrp="1"/>
          </p:cNvSpPr>
          <p:nvPr>
            <p:ph type="dt"/>
          </p:nvPr>
        </p:nvSpPr>
        <p:spPr>
          <a:xfrm>
            <a:off x="4278960" y="0"/>
            <a:ext cx="3280680" cy="534240"/>
          </a:xfrm>
          <a:prstGeom prst="rect">
            <a:avLst/>
          </a:prstGeom>
        </p:spPr>
        <p:txBody>
          <a:bodyPr lIns="0" rIns="0" tIns="0" bIns="0"/>
          <a:p>
            <a:pPr algn="r"/>
            <a:r>
              <a:rPr lang="en-US" sz="1400">
                <a:latin typeface="Times New Roman"/>
              </a:rPr>
              <a:t>&lt;date/time&gt;</a:t>
            </a:r>
            <a:endParaRPr/>
          </a:p>
        </p:txBody>
      </p:sp>
      <p:sp>
        <p:nvSpPr>
          <p:cNvPr id="77" name="PlaceHolder 4"/>
          <p:cNvSpPr>
            <a:spLocks noGrp="1"/>
          </p:cNvSpPr>
          <p:nvPr>
            <p:ph type="ftr"/>
          </p:nvPr>
        </p:nvSpPr>
        <p:spPr>
          <a:xfrm>
            <a:off x="0" y="10157400"/>
            <a:ext cx="3280680" cy="534240"/>
          </a:xfrm>
          <a:prstGeom prst="rect">
            <a:avLst/>
          </a:prstGeom>
        </p:spPr>
        <p:txBody>
          <a:bodyPr lIns="0" rIns="0" tIns="0" bIns="0" anchor="b"/>
          <a:p>
            <a:r>
              <a:rPr lang="en-US" sz="1400">
                <a:latin typeface="Times New Roman"/>
              </a:rPr>
              <a:t>&lt;footer&gt;</a:t>
            </a:r>
            <a:endParaRPr/>
          </a:p>
        </p:txBody>
      </p:sp>
      <p:sp>
        <p:nvSpPr>
          <p:cNvPr id="78" name="PlaceHolder 5"/>
          <p:cNvSpPr>
            <a:spLocks noGrp="1"/>
          </p:cNvSpPr>
          <p:nvPr>
            <p:ph type="sldNum"/>
          </p:nvPr>
        </p:nvSpPr>
        <p:spPr>
          <a:xfrm>
            <a:off x="4278960" y="10157400"/>
            <a:ext cx="3280680" cy="534240"/>
          </a:xfrm>
          <a:prstGeom prst="rect">
            <a:avLst/>
          </a:prstGeom>
        </p:spPr>
        <p:txBody>
          <a:bodyPr lIns="0" rIns="0" tIns="0" bIns="0" anchor="b"/>
          <a:p>
            <a:pPr algn="r"/>
            <a:fld id="{E4CE6EE3-2FE6-436F-9109-761DE145311D}"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Wegens technische redenen hebben we alles omgedraaid, een volledige 360 gemaakt zodat het verdere verloop makkelijker ging gaan voor ons. Maar hier meer over in het technische deel</a:t>
            </a:r>
            <a:endParaRPr/>
          </a:p>
          <a:p>
            <a:pPr>
              <a:lnSpc>
                <a:spcPct val="100000"/>
              </a:lnSpc>
            </a:pPr>
            <a:r>
              <a:rPr lang="en-US" sz="1100">
                <a:latin typeface="Arial"/>
              </a:rPr>
              <a:t>Er is hier dan ook een Android applicatie bijgekomen die de LED-matrix aanstuurt aan de hand van binnenkomende notificaties &gt; ook kan je de effecten regelen van de LED-strip &gt;&gt; op deze manier is het een interactieve Infinity Mirror</a:t>
            </a:r>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De laatste stap in het project was de afwerking van de spiegel &gt; we hebben vooral de code geoptimaliseerd en proper/begrijpbaar gezet + dingen getest en dus ook bugs opgelost</a:t>
            </a:r>
            <a:endParaRPr/>
          </a:p>
          <a:p>
            <a:pPr>
              <a:lnSpc>
                <a:spcPct val="100000"/>
              </a:lnSpc>
            </a:pPr>
            <a:endParaRPr/>
          </a:p>
          <a:p>
            <a:pPr>
              <a:lnSpc>
                <a:spcPct val="100000"/>
              </a:lnSpc>
            </a:pPr>
            <a:r>
              <a:rPr lang="en-US" sz="1100">
                <a:latin typeface="Arial"/>
              </a:rPr>
              <a:t>Dan hebben we ook nog de documentatie geschreven en de presentatie gemaakt</a:t>
            </a:r>
            <a:endParaRPr/>
          </a:p>
          <a:p>
            <a:pPr>
              <a:lnSpc>
                <a:spcPct val="100000"/>
              </a:lnSpc>
            </a:pPr>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SCREEN SHOTS VAN DE APP</a:t>
            </a:r>
            <a:endParaRPr/>
          </a:p>
          <a:p>
            <a:pPr>
              <a:lnSpc>
                <a:spcPct val="100000"/>
              </a:lnSpc>
            </a:pPr>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Technisch gedeelte</a:t>
            </a:r>
            <a:endParaRPr/>
          </a:p>
          <a:p>
            <a:pPr>
              <a:lnSpc>
                <a:spcPct val="100000"/>
              </a:lnSpc>
            </a:pPr>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5"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We hebben zoveel mogelijk gebruik gemaakt van bestaande dingen/materialen die we al hadden</a:t>
            </a:r>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Zoals eerder gezegd waren er enkele technische problemen. We waren begonnen met de development op een Arduino Uno, maar hier kan je maar op 1 thread werken. Om de LED-matrix aan te sturen + LED-strip moesten we op meerdere threads kunnen werken. Ook moesten we werken met 2.4GHz NRF24l01 modules werken om draadloos dingen van de Client (toen nog een PC programma) door te sturen naar de arduino, Dit was echter niet zo doenbaar en kon stukken makkelijker opgelost worden</a:t>
            </a:r>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Vandaar dus onze omschakeling naar de Raspberry Pi. Deze kan wel multi threading aan + heeft een ethernet aansluiting. Deze laatste zorgt ervoor dat we een server met API konden draaien op de Pi waardoor de cliient in rechstreeks contact staat met de spiegel. Dankzij deze API kan je verschillende clients schrijven die met de Infinity Mirror kunnen communiceren. Dit laat toe om zonder veel problemen meerdere personen te laten verbinden met de tafel, of zelf van de andere kant van de wereld via een webpagina je spiegel kan besturen. Dit in tegenstelling tot de RF modules die voordien zouden gebruikt worden.</a:t>
            </a:r>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De binnenkant van de Infinity mirror is bekleed met een LED strip (ongeveer 56 LEDs in totaal). De LEDstrip werkt met het WS2801 protocol en is redelijk eenvoudig in gebruik</a:t>
            </a:r>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Er zijn 25 LEDs die in onze zelf gemaakte LED matrix opbouwen. Ze werken ook volgens hetzelfde protocol als de led strip</a:t>
            </a:r>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0"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Er draait een Node.js server op de Raspberry Pi. Deze stuurt zowel de matrix als stip aan. Een API zorgt ervoor dat je via HTTP GETs en POSTs met de Infinity Mirror kan communiceren. Als client hebben we voor een Android applicatie gekozen die notificaties naar de Pi pushed. Je kan in de app kiezen welke notificaties doorgestuurd moeten worden. </a:t>
            </a:r>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We hebben eigenlijk niet zoveel problemen gehad gedurende het volledige verloop van dit project</a:t>
            </a:r>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Er waren dit semester redelijk veel projecten. Het was echter niet zo gemakklijk om een goede planning te maken. We hebben toch wel alles zonder probleem kunnen afwerken. Maar mits meer tijd zouden we de tafel mooier gemaakt kunnen hebben en meer op de afwerking kunnen letten.</a:t>
            </a:r>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Vanwege de grote afstand tussen ons beiden was het niet altijd makkelijk om samen te werken. Ook liet het materiaal dat we gebruikten niet meteen toe om thuis van op afstand samen te werken aan het project</a:t>
            </a:r>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Uitbreiding</a:t>
            </a:r>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Website: via een online platform de tafel kunnen besturen (aan zetten/uitzetten/kleuren kiezen, …)</a:t>
            </a:r>
            <a:endParaRPr/>
          </a:p>
          <a:p>
            <a:pPr>
              <a:lnSpc>
                <a:spcPct val="100000"/>
              </a:lnSpc>
            </a:pPr>
            <a:r>
              <a:rPr lang="en-US" sz="1100">
                <a:latin typeface="Arial"/>
              </a:rPr>
              <a:t>Een betere LED matrix met meerdere LEDs zodat je figuren kan maken met een hogere resolutie</a:t>
            </a:r>
            <a:endParaRPr/>
          </a:p>
          <a:p>
            <a:pPr>
              <a:lnSpc>
                <a:spcPct val="100000"/>
              </a:lnSpc>
            </a:pPr>
            <a:r>
              <a:rPr lang="en-US" sz="1100">
                <a:latin typeface="Arial"/>
              </a:rPr>
              <a:t>Mogelijkheid om via de app zelf figuren te tekenen voor in de matrix</a:t>
            </a:r>
            <a:endParaRPr/>
          </a:p>
          <a:p>
            <a:pPr>
              <a:lnSpc>
                <a:spcPct val="100000"/>
              </a:lnSpc>
            </a:pPr>
            <a:r>
              <a:rPr lang="en-US" sz="1100">
                <a:latin typeface="Arial"/>
              </a:rPr>
              <a:t>De app uitbreiden zodat de gebruiker zelf applicaties kan toevoegen waarvan hij/zij notificaties wil van zien</a:t>
            </a:r>
            <a:endParaRPr/>
          </a:p>
          <a:p>
            <a:pPr>
              <a:lnSpc>
                <a:spcPct val="100000"/>
              </a:lnSpc>
            </a:pPr>
            <a:r>
              <a:rPr lang="en-US" sz="1100">
                <a:latin typeface="Arial"/>
              </a:rPr>
              <a:t>Zoals eerder al gezegd zouden we voor een fijnere afwerking zorgen. Zodat het dus op iets minder amateurisch knutsel werk lijkt</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We zijn begonnen met een werkende basis,</a:t>
            </a:r>
            <a:endParaRPr/>
          </a:p>
          <a:p>
            <a:pPr>
              <a:lnSpc>
                <a:spcPct val="100000"/>
              </a:lnSpc>
            </a:pPr>
            <a:r>
              <a:rPr lang="en-US" sz="1100">
                <a:latin typeface="Arial"/>
              </a:rPr>
              <a:t>1 spiegel die langs 1 kant reflecteerd + een gewone spiegel</a:t>
            </a:r>
            <a:endParaRPr/>
          </a:p>
          <a:p>
            <a:pPr>
              <a:lnSpc>
                <a:spcPct val="100000"/>
              </a:lnSpc>
            </a:pPr>
            <a:r>
              <a:rPr lang="en-US" sz="1100">
                <a:latin typeface="Arial"/>
              </a:rPr>
              <a:t>Voor de gewone spiegel hebben we wel wat gezocht:</a:t>
            </a:r>
            <a:endParaRPr/>
          </a:p>
          <a:p>
            <a:pPr>
              <a:lnSpc>
                <a:spcPct val="100000"/>
              </a:lnSpc>
            </a:pPr>
            <a:r>
              <a:rPr lang="en-US" sz="1100">
                <a:latin typeface="Arial"/>
              </a:rPr>
              <a:t>We wilden nameljk een buigende spiegel om leuke effecten te kunnen creëren &gt; zoektoch naar dergelijke spiegel &gt; opl: acryl spiegel (beter itt tot … of spiegel folie)</a:t>
            </a:r>
            <a:endParaRPr/>
          </a:p>
          <a:p>
            <a:pPr>
              <a:lnSpc>
                <a:spcPct val="100000"/>
              </a:lnSpc>
            </a:pPr>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Nadat we de basis afgewerkt hadden zijn we begonnen met enkele leuke effecten in de LED strip te programmeren via de Arduino</a:t>
            </a:r>
            <a:endParaRPr/>
          </a:p>
          <a:p>
            <a:pPr>
              <a:lnSpc>
                <a:spcPct val="100000"/>
              </a:lnSpc>
            </a:pPr>
            <a:r>
              <a:rPr lang="en-US" sz="1100">
                <a:latin typeface="Arial"/>
              </a:rPr>
              <a:t>Later hebben we een LED matrix gemaakt in karton om nadien definitief toe te voegen aan de Infinity mirror</a:t>
            </a:r>
            <a:endParaRPr/>
          </a:p>
          <a:p>
            <a:pPr>
              <a:lnSpc>
                <a:spcPct val="100000"/>
              </a:lnSpc>
            </a:pPr>
            <a:endParaRPr/>
          </a:p>
          <a:p>
            <a:pPr>
              <a:lnSpc>
                <a:spcPct val="100000"/>
              </a:lnSpc>
            </a:pPr>
            <a:r>
              <a:rPr lang="en-US" sz="1100">
                <a:latin typeface="Arial"/>
              </a:rPr>
              <a:t>Ondertussen hebben we ook de RF chips voor Arduino uitgepluisd voor draadloze communicatie tussen Spiegel en client, ook dan de client beginnen te schrijven die serieel effecten kan aanpassen</a:t>
            </a:r>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lang="en-US" sz="1100">
                <a:latin typeface="Arial"/>
              </a:rPr>
              <a:t>NOG ENKELE FOTO’S PLAATSEN</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25" name="PlaceHolder 2"/>
          <p:cNvSpPr>
            <a:spLocks noGrp="1"/>
          </p:cNvSpPr>
          <p:nvPr>
            <p:ph type="body"/>
          </p:nvPr>
        </p:nvSpPr>
        <p:spPr>
          <a:xfrm>
            <a:off x="457200" y="1200240"/>
            <a:ext cx="8229240" cy="1776600"/>
          </a:xfrm>
          <a:prstGeom prst="rect">
            <a:avLst/>
          </a:prstGeom>
        </p:spPr>
        <p:txBody>
          <a:bodyPr lIns="0" rIns="0" tIns="0" bIns="0"/>
          <a:p>
            <a:endParaRPr/>
          </a:p>
        </p:txBody>
      </p:sp>
      <p:sp>
        <p:nvSpPr>
          <p:cNvPr id="26" name="PlaceHolder 3"/>
          <p:cNvSpPr>
            <a:spLocks noGrp="1"/>
          </p:cNvSpPr>
          <p:nvPr>
            <p:ph type="body"/>
          </p:nvPr>
        </p:nvSpPr>
        <p:spPr>
          <a:xfrm>
            <a:off x="457200" y="3146040"/>
            <a:ext cx="8229240" cy="177660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28" name="PlaceHolder 2"/>
          <p:cNvSpPr>
            <a:spLocks noGrp="1"/>
          </p:cNvSpPr>
          <p:nvPr>
            <p:ph type="body"/>
          </p:nvPr>
        </p:nvSpPr>
        <p:spPr>
          <a:xfrm>
            <a:off x="457200" y="1200240"/>
            <a:ext cx="4015800" cy="1776600"/>
          </a:xfrm>
          <a:prstGeom prst="rect">
            <a:avLst/>
          </a:prstGeom>
        </p:spPr>
        <p:txBody>
          <a:bodyPr lIns="0" rIns="0" tIns="0" bIns="0"/>
          <a:p>
            <a:endParaRPr/>
          </a:p>
        </p:txBody>
      </p:sp>
      <p:sp>
        <p:nvSpPr>
          <p:cNvPr id="29" name="PlaceHolder 3"/>
          <p:cNvSpPr>
            <a:spLocks noGrp="1"/>
          </p:cNvSpPr>
          <p:nvPr>
            <p:ph type="body"/>
          </p:nvPr>
        </p:nvSpPr>
        <p:spPr>
          <a:xfrm>
            <a:off x="4674240" y="1200240"/>
            <a:ext cx="4015800" cy="1776600"/>
          </a:xfrm>
          <a:prstGeom prst="rect">
            <a:avLst/>
          </a:prstGeom>
        </p:spPr>
        <p:txBody>
          <a:bodyPr lIns="0" rIns="0" tIns="0" bIns="0"/>
          <a:p>
            <a:endParaRPr/>
          </a:p>
        </p:txBody>
      </p:sp>
      <p:sp>
        <p:nvSpPr>
          <p:cNvPr id="30" name="PlaceHolder 4"/>
          <p:cNvSpPr>
            <a:spLocks noGrp="1"/>
          </p:cNvSpPr>
          <p:nvPr>
            <p:ph type="body"/>
          </p:nvPr>
        </p:nvSpPr>
        <p:spPr>
          <a:xfrm>
            <a:off x="4674240" y="3146040"/>
            <a:ext cx="4015800" cy="1776600"/>
          </a:xfrm>
          <a:prstGeom prst="rect">
            <a:avLst/>
          </a:prstGeom>
        </p:spPr>
        <p:txBody>
          <a:bodyPr lIns="0" rIns="0" tIns="0" bIns="0"/>
          <a:p>
            <a:endParaRPr/>
          </a:p>
        </p:txBody>
      </p:sp>
      <p:sp>
        <p:nvSpPr>
          <p:cNvPr id="31" name="PlaceHolder 5"/>
          <p:cNvSpPr>
            <a:spLocks noGrp="1"/>
          </p:cNvSpPr>
          <p:nvPr>
            <p:ph type="body"/>
          </p:nvPr>
        </p:nvSpPr>
        <p:spPr>
          <a:xfrm>
            <a:off x="457200" y="3146040"/>
            <a:ext cx="4015800" cy="177660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33" name="PlaceHolder 2"/>
          <p:cNvSpPr>
            <a:spLocks noGrp="1"/>
          </p:cNvSpPr>
          <p:nvPr>
            <p:ph type="body"/>
          </p:nvPr>
        </p:nvSpPr>
        <p:spPr>
          <a:xfrm>
            <a:off x="457200" y="1200240"/>
            <a:ext cx="8229240" cy="3725280"/>
          </a:xfrm>
          <a:prstGeom prst="rect">
            <a:avLst/>
          </a:prstGeom>
        </p:spPr>
        <p:txBody>
          <a:bodyPr lIns="0" rIns="0" tIns="0" bIns="0"/>
          <a:p>
            <a:endParaRPr/>
          </a:p>
        </p:txBody>
      </p:sp>
      <p:sp>
        <p:nvSpPr>
          <p:cNvPr id="34" name="PlaceHolder 3"/>
          <p:cNvSpPr>
            <a:spLocks noGrp="1"/>
          </p:cNvSpPr>
          <p:nvPr>
            <p:ph type="body"/>
          </p:nvPr>
        </p:nvSpPr>
        <p:spPr>
          <a:xfrm>
            <a:off x="457200" y="1200240"/>
            <a:ext cx="8229240" cy="3725280"/>
          </a:xfrm>
          <a:prstGeom prst="rect">
            <a:avLst/>
          </a:prstGeom>
        </p:spPr>
        <p:txBody>
          <a:bodyPr lIns="0" rIns="0" tIns="0" bIns="0"/>
          <a:p>
            <a:endParaRPr/>
          </a:p>
        </p:txBody>
      </p:sp>
      <p:pic>
        <p:nvPicPr>
          <p:cNvPr id="35" name="" descr=""/>
          <p:cNvPicPr/>
          <p:nvPr/>
        </p:nvPicPr>
        <p:blipFill>
          <a:blip r:embed="rId2"/>
          <a:stretch>
            <a:fillRect/>
          </a:stretch>
        </p:blipFill>
        <p:spPr>
          <a:xfrm>
            <a:off x="2237040" y="1200240"/>
            <a:ext cx="4668840" cy="3725280"/>
          </a:xfrm>
          <a:prstGeom prst="rect">
            <a:avLst/>
          </a:prstGeom>
          <a:ln>
            <a:noFill/>
          </a:ln>
        </p:spPr>
      </p:pic>
      <p:pic>
        <p:nvPicPr>
          <p:cNvPr id="36" name="" descr=""/>
          <p:cNvPicPr/>
          <p:nvPr/>
        </p:nvPicPr>
        <p:blipFill>
          <a:blip r:embed="rId3"/>
          <a:stretch>
            <a:fillRect/>
          </a:stretch>
        </p:blipFill>
        <p:spPr>
          <a:xfrm>
            <a:off x="2237040" y="1200240"/>
            <a:ext cx="4668840" cy="3725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41" name="PlaceHolder 2"/>
          <p:cNvSpPr>
            <a:spLocks noGrp="1"/>
          </p:cNvSpPr>
          <p:nvPr>
            <p:ph type="subTitle"/>
          </p:nvPr>
        </p:nvSpPr>
        <p:spPr>
          <a:xfrm>
            <a:off x="457200" y="1200240"/>
            <a:ext cx="8229240" cy="3725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43" name="PlaceHolder 2"/>
          <p:cNvSpPr>
            <a:spLocks noGrp="1"/>
          </p:cNvSpPr>
          <p:nvPr>
            <p:ph type="body"/>
          </p:nvPr>
        </p:nvSpPr>
        <p:spPr>
          <a:xfrm>
            <a:off x="457200" y="1200240"/>
            <a:ext cx="8229240" cy="3725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45" name="PlaceHolder 2"/>
          <p:cNvSpPr>
            <a:spLocks noGrp="1"/>
          </p:cNvSpPr>
          <p:nvPr>
            <p:ph type="body"/>
          </p:nvPr>
        </p:nvSpPr>
        <p:spPr>
          <a:xfrm>
            <a:off x="457200" y="1200240"/>
            <a:ext cx="4015800" cy="3725280"/>
          </a:xfrm>
          <a:prstGeom prst="rect">
            <a:avLst/>
          </a:prstGeom>
        </p:spPr>
        <p:txBody>
          <a:bodyPr lIns="0" rIns="0" tIns="0" bIns="0"/>
          <a:p>
            <a:endParaRPr/>
          </a:p>
        </p:txBody>
      </p:sp>
      <p:sp>
        <p:nvSpPr>
          <p:cNvPr id="46" name="PlaceHolder 3"/>
          <p:cNvSpPr>
            <a:spLocks noGrp="1"/>
          </p:cNvSpPr>
          <p:nvPr>
            <p:ph type="body"/>
          </p:nvPr>
        </p:nvSpPr>
        <p:spPr>
          <a:xfrm>
            <a:off x="4674240" y="1200240"/>
            <a:ext cx="4015800" cy="3725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920"/>
            <a:ext cx="8229240" cy="85716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920"/>
            <a:ext cx="8229240" cy="39733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50" name="PlaceHolder 2"/>
          <p:cNvSpPr>
            <a:spLocks noGrp="1"/>
          </p:cNvSpPr>
          <p:nvPr>
            <p:ph type="body"/>
          </p:nvPr>
        </p:nvSpPr>
        <p:spPr>
          <a:xfrm>
            <a:off x="457200" y="1200240"/>
            <a:ext cx="4015800" cy="1776600"/>
          </a:xfrm>
          <a:prstGeom prst="rect">
            <a:avLst/>
          </a:prstGeom>
        </p:spPr>
        <p:txBody>
          <a:bodyPr lIns="0" rIns="0" tIns="0" bIns="0"/>
          <a:p>
            <a:endParaRPr/>
          </a:p>
        </p:txBody>
      </p:sp>
      <p:sp>
        <p:nvSpPr>
          <p:cNvPr id="51" name="PlaceHolder 3"/>
          <p:cNvSpPr>
            <a:spLocks noGrp="1"/>
          </p:cNvSpPr>
          <p:nvPr>
            <p:ph type="body"/>
          </p:nvPr>
        </p:nvSpPr>
        <p:spPr>
          <a:xfrm>
            <a:off x="457200" y="3146040"/>
            <a:ext cx="4015800" cy="1776600"/>
          </a:xfrm>
          <a:prstGeom prst="rect">
            <a:avLst/>
          </a:prstGeom>
        </p:spPr>
        <p:txBody>
          <a:bodyPr lIns="0" rIns="0" tIns="0" bIns="0"/>
          <a:p>
            <a:endParaRPr/>
          </a:p>
        </p:txBody>
      </p:sp>
      <p:sp>
        <p:nvSpPr>
          <p:cNvPr id="52" name="PlaceHolder 4"/>
          <p:cNvSpPr>
            <a:spLocks noGrp="1"/>
          </p:cNvSpPr>
          <p:nvPr>
            <p:ph type="body"/>
          </p:nvPr>
        </p:nvSpPr>
        <p:spPr>
          <a:xfrm>
            <a:off x="4674240" y="1200240"/>
            <a:ext cx="4015800" cy="3725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4" name="PlaceHolder 2"/>
          <p:cNvSpPr>
            <a:spLocks noGrp="1"/>
          </p:cNvSpPr>
          <p:nvPr>
            <p:ph type="subTitle"/>
          </p:nvPr>
        </p:nvSpPr>
        <p:spPr>
          <a:xfrm>
            <a:off x="457200" y="1200240"/>
            <a:ext cx="8229240" cy="3725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54" name="PlaceHolder 2"/>
          <p:cNvSpPr>
            <a:spLocks noGrp="1"/>
          </p:cNvSpPr>
          <p:nvPr>
            <p:ph type="body"/>
          </p:nvPr>
        </p:nvSpPr>
        <p:spPr>
          <a:xfrm>
            <a:off x="457200" y="1200240"/>
            <a:ext cx="4015800" cy="3725280"/>
          </a:xfrm>
          <a:prstGeom prst="rect">
            <a:avLst/>
          </a:prstGeom>
        </p:spPr>
        <p:txBody>
          <a:bodyPr lIns="0" rIns="0" tIns="0" bIns="0"/>
          <a:p>
            <a:endParaRPr/>
          </a:p>
        </p:txBody>
      </p:sp>
      <p:sp>
        <p:nvSpPr>
          <p:cNvPr id="55" name="PlaceHolder 3"/>
          <p:cNvSpPr>
            <a:spLocks noGrp="1"/>
          </p:cNvSpPr>
          <p:nvPr>
            <p:ph type="body"/>
          </p:nvPr>
        </p:nvSpPr>
        <p:spPr>
          <a:xfrm>
            <a:off x="4674240" y="1200240"/>
            <a:ext cx="4015800" cy="1776600"/>
          </a:xfrm>
          <a:prstGeom prst="rect">
            <a:avLst/>
          </a:prstGeom>
        </p:spPr>
        <p:txBody>
          <a:bodyPr lIns="0" rIns="0" tIns="0" bIns="0"/>
          <a:p>
            <a:endParaRPr/>
          </a:p>
        </p:txBody>
      </p:sp>
      <p:sp>
        <p:nvSpPr>
          <p:cNvPr id="56" name="PlaceHolder 4"/>
          <p:cNvSpPr>
            <a:spLocks noGrp="1"/>
          </p:cNvSpPr>
          <p:nvPr>
            <p:ph type="body"/>
          </p:nvPr>
        </p:nvSpPr>
        <p:spPr>
          <a:xfrm>
            <a:off x="4674240" y="3146040"/>
            <a:ext cx="4015800" cy="177660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58" name="PlaceHolder 2"/>
          <p:cNvSpPr>
            <a:spLocks noGrp="1"/>
          </p:cNvSpPr>
          <p:nvPr>
            <p:ph type="body"/>
          </p:nvPr>
        </p:nvSpPr>
        <p:spPr>
          <a:xfrm>
            <a:off x="457200" y="1200240"/>
            <a:ext cx="4015800" cy="1776600"/>
          </a:xfrm>
          <a:prstGeom prst="rect">
            <a:avLst/>
          </a:prstGeom>
        </p:spPr>
        <p:txBody>
          <a:bodyPr lIns="0" rIns="0" tIns="0" bIns="0"/>
          <a:p>
            <a:endParaRPr/>
          </a:p>
        </p:txBody>
      </p:sp>
      <p:sp>
        <p:nvSpPr>
          <p:cNvPr id="59" name="PlaceHolder 3"/>
          <p:cNvSpPr>
            <a:spLocks noGrp="1"/>
          </p:cNvSpPr>
          <p:nvPr>
            <p:ph type="body"/>
          </p:nvPr>
        </p:nvSpPr>
        <p:spPr>
          <a:xfrm>
            <a:off x="4674240" y="1200240"/>
            <a:ext cx="4015800" cy="1776600"/>
          </a:xfrm>
          <a:prstGeom prst="rect">
            <a:avLst/>
          </a:prstGeom>
        </p:spPr>
        <p:txBody>
          <a:bodyPr lIns="0" rIns="0" tIns="0" bIns="0"/>
          <a:p>
            <a:endParaRPr/>
          </a:p>
        </p:txBody>
      </p:sp>
      <p:sp>
        <p:nvSpPr>
          <p:cNvPr id="60" name="PlaceHolder 4"/>
          <p:cNvSpPr>
            <a:spLocks noGrp="1"/>
          </p:cNvSpPr>
          <p:nvPr>
            <p:ph type="body"/>
          </p:nvPr>
        </p:nvSpPr>
        <p:spPr>
          <a:xfrm>
            <a:off x="457200" y="3146040"/>
            <a:ext cx="8229240" cy="177660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62" name="PlaceHolder 2"/>
          <p:cNvSpPr>
            <a:spLocks noGrp="1"/>
          </p:cNvSpPr>
          <p:nvPr>
            <p:ph type="body"/>
          </p:nvPr>
        </p:nvSpPr>
        <p:spPr>
          <a:xfrm>
            <a:off x="457200" y="1200240"/>
            <a:ext cx="8229240" cy="1776600"/>
          </a:xfrm>
          <a:prstGeom prst="rect">
            <a:avLst/>
          </a:prstGeom>
        </p:spPr>
        <p:txBody>
          <a:bodyPr lIns="0" rIns="0" tIns="0" bIns="0"/>
          <a:p>
            <a:endParaRPr/>
          </a:p>
        </p:txBody>
      </p:sp>
      <p:sp>
        <p:nvSpPr>
          <p:cNvPr id="63" name="PlaceHolder 3"/>
          <p:cNvSpPr>
            <a:spLocks noGrp="1"/>
          </p:cNvSpPr>
          <p:nvPr>
            <p:ph type="body"/>
          </p:nvPr>
        </p:nvSpPr>
        <p:spPr>
          <a:xfrm>
            <a:off x="457200" y="3146040"/>
            <a:ext cx="8229240" cy="177660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65" name="PlaceHolder 2"/>
          <p:cNvSpPr>
            <a:spLocks noGrp="1"/>
          </p:cNvSpPr>
          <p:nvPr>
            <p:ph type="body"/>
          </p:nvPr>
        </p:nvSpPr>
        <p:spPr>
          <a:xfrm>
            <a:off x="457200" y="1200240"/>
            <a:ext cx="4015800" cy="1776600"/>
          </a:xfrm>
          <a:prstGeom prst="rect">
            <a:avLst/>
          </a:prstGeom>
        </p:spPr>
        <p:txBody>
          <a:bodyPr lIns="0" rIns="0" tIns="0" bIns="0"/>
          <a:p>
            <a:endParaRPr/>
          </a:p>
        </p:txBody>
      </p:sp>
      <p:sp>
        <p:nvSpPr>
          <p:cNvPr id="66" name="PlaceHolder 3"/>
          <p:cNvSpPr>
            <a:spLocks noGrp="1"/>
          </p:cNvSpPr>
          <p:nvPr>
            <p:ph type="body"/>
          </p:nvPr>
        </p:nvSpPr>
        <p:spPr>
          <a:xfrm>
            <a:off x="4674240" y="1200240"/>
            <a:ext cx="4015800" cy="1776600"/>
          </a:xfrm>
          <a:prstGeom prst="rect">
            <a:avLst/>
          </a:prstGeom>
        </p:spPr>
        <p:txBody>
          <a:bodyPr lIns="0" rIns="0" tIns="0" bIns="0"/>
          <a:p>
            <a:endParaRPr/>
          </a:p>
        </p:txBody>
      </p:sp>
      <p:sp>
        <p:nvSpPr>
          <p:cNvPr id="67" name="PlaceHolder 4"/>
          <p:cNvSpPr>
            <a:spLocks noGrp="1"/>
          </p:cNvSpPr>
          <p:nvPr>
            <p:ph type="body"/>
          </p:nvPr>
        </p:nvSpPr>
        <p:spPr>
          <a:xfrm>
            <a:off x="4674240" y="3146040"/>
            <a:ext cx="4015800" cy="1776600"/>
          </a:xfrm>
          <a:prstGeom prst="rect">
            <a:avLst/>
          </a:prstGeom>
        </p:spPr>
        <p:txBody>
          <a:bodyPr lIns="0" rIns="0" tIns="0" bIns="0"/>
          <a:p>
            <a:endParaRPr/>
          </a:p>
        </p:txBody>
      </p:sp>
      <p:sp>
        <p:nvSpPr>
          <p:cNvPr id="68" name="PlaceHolder 5"/>
          <p:cNvSpPr>
            <a:spLocks noGrp="1"/>
          </p:cNvSpPr>
          <p:nvPr>
            <p:ph type="body"/>
          </p:nvPr>
        </p:nvSpPr>
        <p:spPr>
          <a:xfrm>
            <a:off x="457200" y="3146040"/>
            <a:ext cx="4015800" cy="177660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70" name="PlaceHolder 2"/>
          <p:cNvSpPr>
            <a:spLocks noGrp="1"/>
          </p:cNvSpPr>
          <p:nvPr>
            <p:ph type="body"/>
          </p:nvPr>
        </p:nvSpPr>
        <p:spPr>
          <a:xfrm>
            <a:off x="457200" y="1200240"/>
            <a:ext cx="8229240" cy="3725280"/>
          </a:xfrm>
          <a:prstGeom prst="rect">
            <a:avLst/>
          </a:prstGeom>
        </p:spPr>
        <p:txBody>
          <a:bodyPr lIns="0" rIns="0" tIns="0" bIns="0"/>
          <a:p>
            <a:endParaRPr/>
          </a:p>
        </p:txBody>
      </p:sp>
      <p:sp>
        <p:nvSpPr>
          <p:cNvPr id="71" name="PlaceHolder 3"/>
          <p:cNvSpPr>
            <a:spLocks noGrp="1"/>
          </p:cNvSpPr>
          <p:nvPr>
            <p:ph type="body"/>
          </p:nvPr>
        </p:nvSpPr>
        <p:spPr>
          <a:xfrm>
            <a:off x="457200" y="1200240"/>
            <a:ext cx="8229240" cy="3725280"/>
          </a:xfrm>
          <a:prstGeom prst="rect">
            <a:avLst/>
          </a:prstGeom>
        </p:spPr>
        <p:txBody>
          <a:bodyPr lIns="0" rIns="0" tIns="0" bIns="0"/>
          <a:p>
            <a:endParaRPr/>
          </a:p>
        </p:txBody>
      </p:sp>
      <p:pic>
        <p:nvPicPr>
          <p:cNvPr id="72" name="" descr=""/>
          <p:cNvPicPr/>
          <p:nvPr/>
        </p:nvPicPr>
        <p:blipFill>
          <a:blip r:embed="rId2"/>
          <a:stretch>
            <a:fillRect/>
          </a:stretch>
        </p:blipFill>
        <p:spPr>
          <a:xfrm>
            <a:off x="2237040" y="1200240"/>
            <a:ext cx="4668840" cy="3725280"/>
          </a:xfrm>
          <a:prstGeom prst="rect">
            <a:avLst/>
          </a:prstGeom>
          <a:ln>
            <a:noFill/>
          </a:ln>
        </p:spPr>
      </p:pic>
      <p:pic>
        <p:nvPicPr>
          <p:cNvPr id="73" name="" descr=""/>
          <p:cNvPicPr/>
          <p:nvPr/>
        </p:nvPicPr>
        <p:blipFill>
          <a:blip r:embed="rId3"/>
          <a:stretch>
            <a:fillRect/>
          </a:stretch>
        </p:blipFill>
        <p:spPr>
          <a:xfrm>
            <a:off x="2237040" y="1200240"/>
            <a:ext cx="4668840" cy="3725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6" name="PlaceHolder 2"/>
          <p:cNvSpPr>
            <a:spLocks noGrp="1"/>
          </p:cNvSpPr>
          <p:nvPr>
            <p:ph type="body"/>
          </p:nvPr>
        </p:nvSpPr>
        <p:spPr>
          <a:xfrm>
            <a:off x="457200" y="1200240"/>
            <a:ext cx="8229240" cy="3725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8" name="PlaceHolder 2"/>
          <p:cNvSpPr>
            <a:spLocks noGrp="1"/>
          </p:cNvSpPr>
          <p:nvPr>
            <p:ph type="body"/>
          </p:nvPr>
        </p:nvSpPr>
        <p:spPr>
          <a:xfrm>
            <a:off x="457200" y="1200240"/>
            <a:ext cx="4015800" cy="3725280"/>
          </a:xfrm>
          <a:prstGeom prst="rect">
            <a:avLst/>
          </a:prstGeom>
        </p:spPr>
        <p:txBody>
          <a:bodyPr lIns="0" rIns="0" tIns="0" bIns="0"/>
          <a:p>
            <a:endParaRPr/>
          </a:p>
        </p:txBody>
      </p:sp>
      <p:sp>
        <p:nvSpPr>
          <p:cNvPr id="9" name="PlaceHolder 3"/>
          <p:cNvSpPr>
            <a:spLocks noGrp="1"/>
          </p:cNvSpPr>
          <p:nvPr>
            <p:ph type="body"/>
          </p:nvPr>
        </p:nvSpPr>
        <p:spPr>
          <a:xfrm>
            <a:off x="4674240" y="1200240"/>
            <a:ext cx="4015800" cy="3725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920"/>
            <a:ext cx="8229240" cy="85716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920"/>
            <a:ext cx="8229240" cy="39733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13" name="PlaceHolder 2"/>
          <p:cNvSpPr>
            <a:spLocks noGrp="1"/>
          </p:cNvSpPr>
          <p:nvPr>
            <p:ph type="body"/>
          </p:nvPr>
        </p:nvSpPr>
        <p:spPr>
          <a:xfrm>
            <a:off x="457200" y="1200240"/>
            <a:ext cx="4015800" cy="1776600"/>
          </a:xfrm>
          <a:prstGeom prst="rect">
            <a:avLst/>
          </a:prstGeom>
        </p:spPr>
        <p:txBody>
          <a:bodyPr lIns="0" rIns="0" tIns="0" bIns="0"/>
          <a:p>
            <a:endParaRPr/>
          </a:p>
        </p:txBody>
      </p:sp>
      <p:sp>
        <p:nvSpPr>
          <p:cNvPr id="14" name="PlaceHolder 3"/>
          <p:cNvSpPr>
            <a:spLocks noGrp="1"/>
          </p:cNvSpPr>
          <p:nvPr>
            <p:ph type="body"/>
          </p:nvPr>
        </p:nvSpPr>
        <p:spPr>
          <a:xfrm>
            <a:off x="457200" y="3146040"/>
            <a:ext cx="4015800" cy="1776600"/>
          </a:xfrm>
          <a:prstGeom prst="rect">
            <a:avLst/>
          </a:prstGeom>
        </p:spPr>
        <p:txBody>
          <a:bodyPr lIns="0" rIns="0" tIns="0" bIns="0"/>
          <a:p>
            <a:endParaRPr/>
          </a:p>
        </p:txBody>
      </p:sp>
      <p:sp>
        <p:nvSpPr>
          <p:cNvPr id="15" name="PlaceHolder 4"/>
          <p:cNvSpPr>
            <a:spLocks noGrp="1"/>
          </p:cNvSpPr>
          <p:nvPr>
            <p:ph type="body"/>
          </p:nvPr>
        </p:nvSpPr>
        <p:spPr>
          <a:xfrm>
            <a:off x="4674240" y="1200240"/>
            <a:ext cx="4015800" cy="3725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17" name="PlaceHolder 2"/>
          <p:cNvSpPr>
            <a:spLocks noGrp="1"/>
          </p:cNvSpPr>
          <p:nvPr>
            <p:ph type="body"/>
          </p:nvPr>
        </p:nvSpPr>
        <p:spPr>
          <a:xfrm>
            <a:off x="457200" y="1200240"/>
            <a:ext cx="4015800" cy="3725280"/>
          </a:xfrm>
          <a:prstGeom prst="rect">
            <a:avLst/>
          </a:prstGeom>
        </p:spPr>
        <p:txBody>
          <a:bodyPr lIns="0" rIns="0" tIns="0" bIns="0"/>
          <a:p>
            <a:endParaRPr/>
          </a:p>
        </p:txBody>
      </p:sp>
      <p:sp>
        <p:nvSpPr>
          <p:cNvPr id="18" name="PlaceHolder 3"/>
          <p:cNvSpPr>
            <a:spLocks noGrp="1"/>
          </p:cNvSpPr>
          <p:nvPr>
            <p:ph type="body"/>
          </p:nvPr>
        </p:nvSpPr>
        <p:spPr>
          <a:xfrm>
            <a:off x="4674240" y="1200240"/>
            <a:ext cx="4015800" cy="1776600"/>
          </a:xfrm>
          <a:prstGeom prst="rect">
            <a:avLst/>
          </a:prstGeom>
        </p:spPr>
        <p:txBody>
          <a:bodyPr lIns="0" rIns="0" tIns="0" bIns="0"/>
          <a:p>
            <a:endParaRPr/>
          </a:p>
        </p:txBody>
      </p:sp>
      <p:sp>
        <p:nvSpPr>
          <p:cNvPr id="19" name="PlaceHolder 4"/>
          <p:cNvSpPr>
            <a:spLocks noGrp="1"/>
          </p:cNvSpPr>
          <p:nvPr>
            <p:ph type="body"/>
          </p:nvPr>
        </p:nvSpPr>
        <p:spPr>
          <a:xfrm>
            <a:off x="4674240" y="3146040"/>
            <a:ext cx="4015800" cy="177660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920"/>
            <a:ext cx="8229240" cy="857160"/>
          </a:xfrm>
          <a:prstGeom prst="rect">
            <a:avLst/>
          </a:prstGeom>
        </p:spPr>
        <p:txBody>
          <a:bodyPr lIns="0" rIns="0" tIns="0" bIns="0" anchor="ctr"/>
          <a:p>
            <a:endParaRPr/>
          </a:p>
        </p:txBody>
      </p:sp>
      <p:sp>
        <p:nvSpPr>
          <p:cNvPr id="21" name="PlaceHolder 2"/>
          <p:cNvSpPr>
            <a:spLocks noGrp="1"/>
          </p:cNvSpPr>
          <p:nvPr>
            <p:ph type="body"/>
          </p:nvPr>
        </p:nvSpPr>
        <p:spPr>
          <a:xfrm>
            <a:off x="457200" y="1200240"/>
            <a:ext cx="4015800" cy="1776600"/>
          </a:xfrm>
          <a:prstGeom prst="rect">
            <a:avLst/>
          </a:prstGeom>
        </p:spPr>
        <p:txBody>
          <a:bodyPr lIns="0" rIns="0" tIns="0" bIns="0"/>
          <a:p>
            <a:endParaRPr/>
          </a:p>
        </p:txBody>
      </p:sp>
      <p:sp>
        <p:nvSpPr>
          <p:cNvPr id="22" name="PlaceHolder 3"/>
          <p:cNvSpPr>
            <a:spLocks noGrp="1"/>
          </p:cNvSpPr>
          <p:nvPr>
            <p:ph type="body"/>
          </p:nvPr>
        </p:nvSpPr>
        <p:spPr>
          <a:xfrm>
            <a:off x="4674240" y="1200240"/>
            <a:ext cx="4015800" cy="1776600"/>
          </a:xfrm>
          <a:prstGeom prst="rect">
            <a:avLst/>
          </a:prstGeom>
        </p:spPr>
        <p:txBody>
          <a:bodyPr lIns="0" rIns="0" tIns="0" bIns="0"/>
          <a:p>
            <a:endParaRPr/>
          </a:p>
        </p:txBody>
      </p:sp>
      <p:sp>
        <p:nvSpPr>
          <p:cNvPr id="23" name="PlaceHolder 4"/>
          <p:cNvSpPr>
            <a:spLocks noGrp="1"/>
          </p:cNvSpPr>
          <p:nvPr>
            <p:ph type="body"/>
          </p:nvPr>
        </p:nvSpPr>
        <p:spPr>
          <a:xfrm>
            <a:off x="457200" y="3146040"/>
            <a:ext cx="8229240" cy="177660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1583280"/>
            <a:ext cx="7772040" cy="1159560"/>
          </a:xfrm>
          <a:prstGeom prst="rect">
            <a:avLst/>
          </a:prstGeom>
        </p:spPr>
        <p:txBody>
          <a:bodyPr tIns="91440" bIns="91440" anchor="b"/>
          <a:p>
            <a:r>
              <a:rPr lang="en-US" sz="4800">
                <a:latin typeface="Arial"/>
              </a:rPr>
              <a:t>Click to edit the title text format</a:t>
            </a:r>
            <a:endParaRPr/>
          </a:p>
        </p:txBody>
      </p:sp>
      <p:sp>
        <p:nvSpPr>
          <p:cNvPr id="1" name="PlaceHolder 2"/>
          <p:cNvSpPr>
            <a:spLocks noGrp="1"/>
          </p:cNvSpPr>
          <p:nvPr>
            <p:ph type="sldNum"/>
          </p:nvPr>
        </p:nvSpPr>
        <p:spPr>
          <a:xfrm>
            <a:off x="8556840" y="4749840"/>
            <a:ext cx="548280" cy="393120"/>
          </a:xfrm>
          <a:prstGeom prst="rect">
            <a:avLst/>
          </a:prstGeom>
        </p:spPr>
        <p:txBody>
          <a:bodyPr tIns="91440" bIns="91440" anchor="ctr"/>
          <a:p>
            <a:pPr>
              <a:lnSpc>
                <a:spcPct val="100000"/>
              </a:lnSpc>
            </a:pPr>
            <a:fld id="{2B33582A-10CD-4CC4-901F-7FA236488DA9}" type="slidenum">
              <a:rPr lang="en-US" sz="1300">
                <a:solidFill>
                  <a:srgbClr val="000000"/>
                </a:solidFill>
                <a:latin typeface="Arial"/>
                <a:ea typeface="Arial"/>
              </a:rPr>
              <a:t>&lt;number&gt;</a:t>
            </a:fld>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p>
            <a:pPr>
              <a:buSzPct val="45000"/>
              <a:buFont typeface="StarSymbol"/>
              <a:buChar char=""/>
            </a:pPr>
            <a:r>
              <a:rPr lang="en-US" sz="1400">
                <a:latin typeface="Arial"/>
              </a:rPr>
              <a:t>Click to edit the outline text format</a:t>
            </a:r>
            <a:endParaRPr/>
          </a:p>
          <a:p>
            <a:pPr lvl="1">
              <a:buSzPct val="75000"/>
              <a:buFont typeface="StarSymbol"/>
              <a:buChar char=""/>
            </a:pPr>
            <a:r>
              <a:rPr lang="en-US" sz="1400">
                <a:latin typeface="Arial"/>
              </a:rPr>
              <a:t>Second Outline Level</a:t>
            </a:r>
            <a:endParaRPr/>
          </a:p>
          <a:p>
            <a:pPr lvl="2">
              <a:buSzPct val="45000"/>
              <a:buFont typeface="StarSymbol"/>
              <a:buChar char=""/>
            </a:pPr>
            <a:r>
              <a:rPr lang="en-US" sz="1400">
                <a:latin typeface="Arial"/>
              </a:rPr>
              <a:t>Third Outline Level</a:t>
            </a:r>
            <a:endParaRPr/>
          </a:p>
          <a:p>
            <a:pPr lvl="3">
              <a:buSzPct val="75000"/>
              <a:buFont typeface="StarSymbol"/>
              <a:buChar char=""/>
            </a:pPr>
            <a:r>
              <a:rPr lang="en-US" sz="14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920"/>
            <a:ext cx="8229240" cy="856800"/>
          </a:xfrm>
          <a:prstGeom prst="rect">
            <a:avLst/>
          </a:prstGeom>
        </p:spPr>
        <p:txBody>
          <a:bodyPr tIns="91440" bIns="91440" anchor="b"/>
          <a:p>
            <a:r>
              <a:rPr lang="en-US" sz="3600">
                <a:latin typeface="Arial"/>
              </a:rPr>
              <a:t>Click to edit the title text format</a:t>
            </a:r>
            <a:endParaRPr/>
          </a:p>
        </p:txBody>
      </p:sp>
      <p:sp>
        <p:nvSpPr>
          <p:cNvPr id="38" name="PlaceHolder 2"/>
          <p:cNvSpPr>
            <a:spLocks noGrp="1"/>
          </p:cNvSpPr>
          <p:nvPr>
            <p:ph type="body"/>
          </p:nvPr>
        </p:nvSpPr>
        <p:spPr>
          <a:xfrm>
            <a:off x="457200" y="1200240"/>
            <a:ext cx="8229240" cy="3725280"/>
          </a:xfrm>
          <a:prstGeom prst="rect">
            <a:avLst/>
          </a:prstGeom>
        </p:spPr>
        <p:txBody>
          <a:bodyPr tIns="91440" bIns="91440"/>
          <a:p>
            <a:pPr>
              <a:buSzPct val="45000"/>
              <a:buFont typeface="StarSymbol"/>
              <a:buChar char=""/>
            </a:pPr>
            <a:r>
              <a:rPr lang="en-US" sz="3000">
                <a:latin typeface="Arial"/>
              </a:rPr>
              <a:t>Click to edit the outline text format</a:t>
            </a:r>
            <a:endParaRPr/>
          </a:p>
          <a:p>
            <a:pPr lvl="1">
              <a:buSzPct val="75000"/>
              <a:buFont typeface="StarSymbol"/>
              <a:buChar char=""/>
            </a:pPr>
            <a:r>
              <a:rPr lang="en-US" sz="3000">
                <a:latin typeface="Arial"/>
              </a:rPr>
              <a:t>Second Outline Level</a:t>
            </a:r>
            <a:endParaRPr/>
          </a:p>
          <a:p>
            <a:pPr lvl="2">
              <a:buSzPct val="45000"/>
              <a:buFont typeface="StarSymbol"/>
              <a:buChar char=""/>
            </a:pPr>
            <a:r>
              <a:rPr lang="en-US" sz="3000">
                <a:latin typeface="Arial"/>
              </a:rPr>
              <a:t>Third Outline Level</a:t>
            </a:r>
            <a:endParaRPr/>
          </a:p>
          <a:p>
            <a:pPr lvl="3">
              <a:buSzPct val="75000"/>
              <a:buFont typeface="StarSymbol"/>
              <a:buChar char=""/>
            </a:pPr>
            <a:r>
              <a:rPr lang="en-US" sz="3000">
                <a:latin typeface="Arial"/>
              </a:rPr>
              <a:t>Fourth Outline Level</a:t>
            </a:r>
            <a:endParaRPr/>
          </a:p>
          <a:p>
            <a:pPr lvl="4">
              <a:buSzPct val="45000"/>
              <a:buFont typeface="StarSymbol"/>
              <a:buChar char=""/>
            </a:pPr>
            <a:r>
              <a:rPr lang="en-US" sz="3000">
                <a:latin typeface="Arial"/>
              </a:rPr>
              <a:t>Fifth Outline Level</a:t>
            </a:r>
            <a:endParaRPr/>
          </a:p>
          <a:p>
            <a:pPr lvl="5">
              <a:buSzPct val="45000"/>
              <a:buFont typeface="StarSymbol"/>
              <a:buChar char=""/>
            </a:pPr>
            <a:r>
              <a:rPr lang="en-US" sz="3000">
                <a:latin typeface="Arial"/>
              </a:rPr>
              <a:t>Sixth Outline Level</a:t>
            </a:r>
            <a:endParaRPr/>
          </a:p>
          <a:p>
            <a:pPr lvl="6">
              <a:buSzPct val="45000"/>
              <a:buFont typeface="StarSymbol"/>
              <a:buChar char=""/>
            </a:pPr>
            <a:r>
              <a:rPr lang="en-US" sz="3000">
                <a:latin typeface="Arial"/>
              </a:rPr>
              <a:t>Seventh Outline Level</a:t>
            </a:r>
            <a:endParaRPr/>
          </a:p>
        </p:txBody>
      </p:sp>
      <p:sp>
        <p:nvSpPr>
          <p:cNvPr id="39" name="PlaceHolder 3"/>
          <p:cNvSpPr>
            <a:spLocks noGrp="1"/>
          </p:cNvSpPr>
          <p:nvPr>
            <p:ph type="sldNum"/>
          </p:nvPr>
        </p:nvSpPr>
        <p:spPr>
          <a:xfrm>
            <a:off x="8556840" y="4749840"/>
            <a:ext cx="548280" cy="393120"/>
          </a:xfrm>
          <a:prstGeom prst="rect">
            <a:avLst/>
          </a:prstGeom>
        </p:spPr>
        <p:txBody>
          <a:bodyPr tIns="91440" bIns="91440" anchor="ctr"/>
          <a:p>
            <a:pPr>
              <a:lnSpc>
                <a:spcPct val="100000"/>
              </a:lnSpc>
            </a:pPr>
            <a:fld id="{D379D31A-2281-4666-BDA3-083640CD71BC}" type="slidenum">
              <a:rPr lang="en-US" sz="1300">
                <a:solidFill>
                  <a:srgbClr val="000000"/>
                </a:solidFill>
                <a:latin typeface="Arial"/>
                <a:ea typeface="Arial"/>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5.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79" name="TextShape 1"/>
          <p:cNvSpPr txBox="1"/>
          <p:nvPr/>
        </p:nvSpPr>
        <p:spPr>
          <a:xfrm>
            <a:off x="685800" y="1583280"/>
            <a:ext cx="7772040" cy="1159560"/>
          </a:xfrm>
          <a:prstGeom prst="rect">
            <a:avLst/>
          </a:prstGeom>
        </p:spPr>
        <p:txBody>
          <a:bodyPr tIns="91440" bIns="91440" anchor="b"/>
          <a:p>
            <a:pPr algn="ctr">
              <a:lnSpc>
                <a:spcPct val="100000"/>
              </a:lnSpc>
            </a:pPr>
            <a:r>
              <a:rPr b="1" lang="en-US" sz="7200">
                <a:solidFill>
                  <a:srgbClr val="ffffff"/>
                </a:solidFill>
                <a:latin typeface="Lato Light"/>
                <a:ea typeface="Open Sans Light"/>
              </a:rPr>
              <a:t>Infinity</a:t>
            </a:r>
            <a:r>
              <a:rPr b="1" lang="en-US" sz="7200">
                <a:solidFill>
                  <a:srgbClr val="1cad87"/>
                </a:solidFill>
                <a:latin typeface="Lato Light"/>
                <a:ea typeface="Open Sans Light"/>
              </a:rPr>
              <a:t>Mirror</a:t>
            </a:r>
            <a:endParaRPr/>
          </a:p>
        </p:txBody>
      </p:sp>
      <p:sp>
        <p:nvSpPr>
          <p:cNvPr id="80" name="TextShape 2"/>
          <p:cNvSpPr txBox="1"/>
          <p:nvPr/>
        </p:nvSpPr>
        <p:spPr>
          <a:xfrm>
            <a:off x="685800" y="2840040"/>
            <a:ext cx="7772040" cy="784440"/>
          </a:xfrm>
          <a:prstGeom prst="rect">
            <a:avLst/>
          </a:prstGeom>
        </p:spPr>
        <p:txBody>
          <a:bodyPr tIns="91440" bIns="91440"/>
          <a:p>
            <a:pPr algn="ctr">
              <a:lnSpc>
                <a:spcPct val="100000"/>
              </a:lnSpc>
            </a:pPr>
            <a:r>
              <a:rPr lang="en-US" sz="3000">
                <a:solidFill>
                  <a:srgbClr val="ffffff"/>
                </a:solidFill>
                <a:latin typeface="Lato Light"/>
                <a:ea typeface="Arial"/>
              </a:rPr>
              <a:t>Project Presentation</a:t>
            </a:r>
            <a:endParaRPr/>
          </a:p>
        </p:txBody>
      </p:sp>
      <p:sp>
        <p:nvSpPr>
          <p:cNvPr id="81" name="CustomShape 3"/>
          <p:cNvSpPr/>
          <p:nvPr/>
        </p:nvSpPr>
        <p:spPr>
          <a:xfrm flipH="1" rot="10800000">
            <a:off x="2817000" y="2724480"/>
            <a:ext cx="3503520" cy="18720"/>
          </a:xfrm>
          <a:prstGeom prst="straightConnector1">
            <a:avLst/>
          </a:prstGeom>
          <a:noFill/>
          <a:ln w="19080">
            <a:solidFill>
              <a:srgbClr val="ffffff"/>
            </a:solidFill>
            <a:round/>
          </a:ln>
        </p:spPr>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id="88" name="TextShape 1"/>
          <p:cNvSpPr txBox="1"/>
          <p:nvPr/>
        </p:nvSpPr>
        <p:spPr>
          <a:xfrm>
            <a:off x="457200" y="610560"/>
            <a:ext cx="8229240" cy="1178640"/>
          </a:xfrm>
          <a:prstGeom prst="rect">
            <a:avLst/>
          </a:prstGeom>
        </p:spPr>
        <p:txBody>
          <a:bodyPr tIns="91440" bIns="91440" anchor="b"/>
          <a:p>
            <a:pPr algn="ctr">
              <a:lnSpc>
                <a:spcPct val="100000"/>
              </a:lnSpc>
            </a:pPr>
            <a:r>
              <a:rPr b="1" lang="en-US" sz="6400">
                <a:solidFill>
                  <a:srgbClr val="1cad87"/>
                </a:solidFill>
                <a:latin typeface="Lato Light"/>
                <a:ea typeface="Arial"/>
              </a:rPr>
              <a:t>360°</a:t>
            </a:r>
            <a:endParaRPr/>
          </a:p>
        </p:txBody>
      </p:sp>
      <p:sp>
        <p:nvSpPr>
          <p:cNvPr id="89" name="TextShape 2"/>
          <p:cNvSpPr txBox="1"/>
          <p:nvPr/>
        </p:nvSpPr>
        <p:spPr>
          <a:xfrm>
            <a:off x="1244520" y="2082960"/>
            <a:ext cx="6654600" cy="1901160"/>
          </a:xfrm>
          <a:prstGeom prst="rect">
            <a:avLst/>
          </a:prstGeom>
        </p:spPr>
        <p:txBody>
          <a:bodyPr tIns="91440" bIns="91440"/>
          <a:p>
            <a:pPr algn="ctr">
              <a:lnSpc>
                <a:spcPct val="100000"/>
              </a:lnSpc>
            </a:pPr>
            <a:r>
              <a:rPr lang="en-US" sz="2800">
                <a:solidFill>
                  <a:srgbClr val="262626"/>
                </a:solidFill>
                <a:latin typeface="Lato Light"/>
                <a:ea typeface="Arial"/>
              </a:rPr>
              <a:t>Volledige omdraai! (later hier meer over)</a:t>
            </a:r>
            <a:endParaRPr/>
          </a:p>
          <a:p>
            <a:pPr algn="ctr">
              <a:lnSpc>
                <a:spcPct val="100000"/>
              </a:lnSpc>
            </a:pPr>
            <a:r>
              <a:rPr lang="en-US" sz="2800">
                <a:solidFill>
                  <a:srgbClr val="262626"/>
                </a:solidFill>
                <a:latin typeface="Lato Light"/>
                <a:ea typeface="Arial"/>
              </a:rPr>
              <a:t>Schrijven van een Android app.</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id="90" name="TextShape 1"/>
          <p:cNvSpPr txBox="1"/>
          <p:nvPr/>
        </p:nvSpPr>
        <p:spPr>
          <a:xfrm>
            <a:off x="457200" y="610560"/>
            <a:ext cx="8229240" cy="1178640"/>
          </a:xfrm>
          <a:prstGeom prst="rect">
            <a:avLst/>
          </a:prstGeom>
        </p:spPr>
        <p:txBody>
          <a:bodyPr tIns="91440" bIns="91440" anchor="b"/>
          <a:p>
            <a:pPr algn="ctr">
              <a:lnSpc>
                <a:spcPct val="100000"/>
              </a:lnSpc>
            </a:pPr>
            <a:r>
              <a:rPr b="1" lang="en-US" sz="6400">
                <a:solidFill>
                  <a:srgbClr val="1cad87"/>
                </a:solidFill>
                <a:latin typeface="Lato Light"/>
                <a:ea typeface="Arial"/>
              </a:rPr>
              <a:t>Afwerking</a:t>
            </a:r>
            <a:endParaRPr/>
          </a:p>
        </p:txBody>
      </p:sp>
      <p:sp>
        <p:nvSpPr>
          <p:cNvPr id="91" name="TextShape 2"/>
          <p:cNvSpPr txBox="1"/>
          <p:nvPr/>
        </p:nvSpPr>
        <p:spPr>
          <a:xfrm>
            <a:off x="1244520" y="2082960"/>
            <a:ext cx="6654600" cy="1901160"/>
          </a:xfrm>
          <a:prstGeom prst="rect">
            <a:avLst/>
          </a:prstGeom>
        </p:spPr>
        <p:txBody>
          <a:bodyPr tIns="91440" bIns="91440"/>
          <a:p>
            <a:pPr algn="ctr">
              <a:lnSpc>
                <a:spcPct val="100000"/>
              </a:lnSpc>
            </a:pPr>
            <a:r>
              <a:rPr lang="en-US" sz="2800">
                <a:solidFill>
                  <a:srgbClr val="262626"/>
                </a:solidFill>
                <a:latin typeface="Lato Light"/>
                <a:ea typeface="Arial"/>
              </a:rPr>
              <a:t>Code proper gezet + bug fixes</a:t>
            </a:r>
            <a:endParaRPr/>
          </a:p>
          <a:p>
            <a:pPr algn="ctr">
              <a:lnSpc>
                <a:spcPct val="100000"/>
              </a:lnSpc>
            </a:pPr>
            <a:r>
              <a:rPr lang="en-US" sz="2800">
                <a:solidFill>
                  <a:srgbClr val="262626"/>
                </a:solidFill>
                <a:latin typeface="Lato Light"/>
                <a:ea typeface="Arial"/>
              </a:rPr>
              <a:t>Documentatie &amp; presentatie gemaakt.</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2" name="CustomShape 1"/>
          <p:cNvSpPr/>
          <p:nvPr/>
        </p:nvSpPr>
        <p:spPr>
          <a:xfrm>
            <a:off x="823680" y="1509840"/>
            <a:ext cx="7496280" cy="2102040"/>
          </a:xfrm>
          <a:prstGeom prst="rect">
            <a:avLst/>
          </a:prstGeom>
          <a:noFill/>
          <a:ln>
            <a:noFill/>
          </a:ln>
        </p:spPr>
        <p:txBody>
          <a:bodyPr lIns="90000" rIns="90000" tIns="45000" bIns="45000"/>
          <a:p>
            <a:pPr algn="ctr">
              <a:lnSpc>
                <a:spcPct val="100000"/>
              </a:lnSpc>
            </a:pPr>
            <a:r>
              <a:rPr i="1" lang="en-US" sz="3600">
                <a:solidFill>
                  <a:srgbClr val="262626"/>
                </a:solidFill>
                <a:latin typeface="Lato Light"/>
                <a:ea typeface="Arial"/>
              </a:rPr>
              <a:t>The </a:t>
            </a:r>
            <a:r>
              <a:rPr i="1" lang="en-US" sz="3600">
                <a:solidFill>
                  <a:srgbClr val="1cad87"/>
                </a:solidFill>
                <a:latin typeface="Lato Light"/>
                <a:ea typeface="Arial"/>
              </a:rPr>
              <a:t>technical progress </a:t>
            </a:r>
            <a:r>
              <a:rPr i="1" lang="en-US" sz="3600">
                <a:solidFill>
                  <a:srgbClr val="262626"/>
                </a:solidFill>
                <a:latin typeface="Lato Light"/>
                <a:ea typeface="Arial"/>
              </a:rPr>
              <a:t>involves three elements: </a:t>
            </a:r>
            <a:r>
              <a:rPr i="1" lang="en-US" sz="3600">
                <a:solidFill>
                  <a:srgbClr val="1cad87"/>
                </a:solidFill>
                <a:latin typeface="Lato Light"/>
                <a:ea typeface="Arial"/>
              </a:rPr>
              <a:t>knowledge</a:t>
            </a:r>
            <a:r>
              <a:rPr i="1" lang="en-US" sz="3600">
                <a:solidFill>
                  <a:srgbClr val="262626"/>
                </a:solidFill>
                <a:latin typeface="Lato Light"/>
                <a:ea typeface="Arial"/>
              </a:rPr>
              <a:t>, </a:t>
            </a:r>
            <a:r>
              <a:rPr i="1" lang="en-US" sz="3600">
                <a:solidFill>
                  <a:srgbClr val="1cad87"/>
                </a:solidFill>
                <a:latin typeface="Lato Light"/>
                <a:ea typeface="Arial"/>
              </a:rPr>
              <a:t>energy</a:t>
            </a:r>
            <a:r>
              <a:rPr i="1" lang="en-US" sz="3600">
                <a:solidFill>
                  <a:srgbClr val="262626"/>
                </a:solidFill>
                <a:latin typeface="Lato Light"/>
                <a:ea typeface="Arial"/>
              </a:rPr>
              <a:t> and </a:t>
            </a:r>
            <a:r>
              <a:rPr i="1" lang="en-US" sz="3600">
                <a:solidFill>
                  <a:srgbClr val="1cad87"/>
                </a:solidFill>
                <a:latin typeface="Lato Light"/>
                <a:ea typeface="Arial"/>
              </a:rPr>
              <a:t>materials</a:t>
            </a:r>
            <a:r>
              <a:rPr i="1" lang="en-US" sz="3600">
                <a:solidFill>
                  <a:srgbClr val="000000"/>
                </a:solidFill>
                <a:latin typeface="Lato Light"/>
                <a:ea typeface="Arial"/>
              </a:rPr>
              <a:t>.</a:t>
            </a:r>
            <a:endParaRPr/>
          </a:p>
          <a:p>
            <a:pPr algn="ctr">
              <a:lnSpc>
                <a:spcPct val="100000"/>
              </a:lnSpc>
            </a:pPr>
            <a:r>
              <a:rPr lang="en-US" sz="2400">
                <a:solidFill>
                  <a:srgbClr val="4d4d4d"/>
                </a:solidFill>
                <a:latin typeface="Lato Light"/>
                <a:ea typeface="Arial"/>
              </a:rPr>
              <a:t>- George Paget Thomson</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3" name="CustomShape 1"/>
          <p:cNvSpPr/>
          <p:nvPr/>
        </p:nvSpPr>
        <p:spPr>
          <a:xfrm>
            <a:off x="0" y="4128120"/>
            <a:ext cx="3106800" cy="523440"/>
          </a:xfrm>
          <a:prstGeom prst="rect">
            <a:avLst/>
          </a:prstGeom>
          <a:solidFill>
            <a:srgbClr val="000000"/>
          </a:solidFill>
          <a:ln w="25560">
            <a:noFill/>
          </a:ln>
        </p:spPr>
      </p:sp>
      <p:sp>
        <p:nvSpPr>
          <p:cNvPr id="94" name="CustomShape 2"/>
          <p:cNvSpPr/>
          <p:nvPr/>
        </p:nvSpPr>
        <p:spPr>
          <a:xfrm>
            <a:off x="75600" y="4128120"/>
            <a:ext cx="2956320" cy="516960"/>
          </a:xfrm>
          <a:prstGeom prst="rect">
            <a:avLst/>
          </a:prstGeom>
          <a:noFill/>
          <a:ln>
            <a:noFill/>
          </a:ln>
        </p:spPr>
        <p:txBody>
          <a:bodyPr wrap="none" lIns="90000" rIns="90000" tIns="45000" bIns="45000"/>
          <a:p>
            <a:pPr algn="ctr">
              <a:lnSpc>
                <a:spcPct val="100000"/>
              </a:lnSpc>
            </a:pPr>
            <a:r>
              <a:rPr lang="en-US" sz="2800">
                <a:solidFill>
                  <a:srgbClr val="ffffff"/>
                </a:solidFill>
                <a:latin typeface="Lato Light"/>
                <a:ea typeface="Arial"/>
              </a:rPr>
              <a:t>Arduino Uno R3</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5" name="CustomShape 1"/>
          <p:cNvSpPr/>
          <p:nvPr/>
        </p:nvSpPr>
        <p:spPr>
          <a:xfrm>
            <a:off x="0" y="4128120"/>
            <a:ext cx="3106800" cy="523440"/>
          </a:xfrm>
          <a:prstGeom prst="rect">
            <a:avLst/>
          </a:prstGeom>
          <a:solidFill>
            <a:srgbClr val="000000"/>
          </a:solidFill>
          <a:ln w="25560">
            <a:noFill/>
          </a:ln>
        </p:spPr>
      </p:sp>
      <p:sp>
        <p:nvSpPr>
          <p:cNvPr id="96" name="CustomShape 2"/>
          <p:cNvSpPr/>
          <p:nvPr/>
        </p:nvSpPr>
        <p:spPr>
          <a:xfrm>
            <a:off x="25920" y="4128120"/>
            <a:ext cx="3055320" cy="516960"/>
          </a:xfrm>
          <a:prstGeom prst="rect">
            <a:avLst/>
          </a:prstGeom>
          <a:noFill/>
          <a:ln>
            <a:noFill/>
          </a:ln>
        </p:spPr>
        <p:txBody>
          <a:bodyPr wrap="none" lIns="90000" rIns="90000" tIns="45000" bIns="45000"/>
          <a:p>
            <a:pPr algn="ctr">
              <a:lnSpc>
                <a:spcPct val="100000"/>
              </a:lnSpc>
            </a:pPr>
            <a:r>
              <a:rPr lang="en-US" sz="2800">
                <a:solidFill>
                  <a:srgbClr val="ffffff"/>
                </a:solidFill>
                <a:latin typeface="Lato Light"/>
                <a:ea typeface="Arial"/>
              </a:rPr>
              <a:t>Raspberry Pi B+</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7" name="CustomShape 1"/>
          <p:cNvSpPr/>
          <p:nvPr/>
        </p:nvSpPr>
        <p:spPr>
          <a:xfrm>
            <a:off x="25200" y="4128120"/>
            <a:ext cx="3106800" cy="523440"/>
          </a:xfrm>
          <a:prstGeom prst="rect">
            <a:avLst/>
          </a:prstGeom>
          <a:solidFill>
            <a:srgbClr val="000000"/>
          </a:solidFill>
          <a:ln w="25560">
            <a:noFill/>
          </a:ln>
        </p:spPr>
      </p:sp>
      <p:sp>
        <p:nvSpPr>
          <p:cNvPr id="98" name="CustomShape 2"/>
          <p:cNvSpPr/>
          <p:nvPr/>
        </p:nvSpPr>
        <p:spPr>
          <a:xfrm>
            <a:off x="-254160" y="4128120"/>
            <a:ext cx="3665160" cy="516960"/>
          </a:xfrm>
          <a:prstGeom prst="rect">
            <a:avLst/>
          </a:prstGeom>
          <a:noFill/>
          <a:ln>
            <a:noFill/>
          </a:ln>
        </p:spPr>
        <p:txBody>
          <a:bodyPr wrap="none" lIns="90000" rIns="90000" tIns="45000" bIns="45000"/>
          <a:p>
            <a:pPr algn="ctr">
              <a:lnSpc>
                <a:spcPct val="100000"/>
              </a:lnSpc>
            </a:pPr>
            <a:r>
              <a:rPr lang="en-US" sz="2800">
                <a:solidFill>
                  <a:srgbClr val="ffffff"/>
                </a:solidFill>
                <a:latin typeface="Lato Light"/>
                <a:ea typeface="Arial"/>
              </a:rPr>
              <a:t>LED-strip (WS2801)</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99" name="CustomShape 1"/>
          <p:cNvSpPr/>
          <p:nvPr/>
        </p:nvSpPr>
        <p:spPr>
          <a:xfrm>
            <a:off x="0" y="4128120"/>
            <a:ext cx="3106800" cy="523440"/>
          </a:xfrm>
          <a:prstGeom prst="rect">
            <a:avLst/>
          </a:prstGeom>
          <a:solidFill>
            <a:srgbClr val="000000"/>
          </a:solidFill>
          <a:ln w="25560">
            <a:noFill/>
          </a:ln>
        </p:spPr>
      </p:sp>
      <p:sp>
        <p:nvSpPr>
          <p:cNvPr id="100" name="CustomShape 2"/>
          <p:cNvSpPr/>
          <p:nvPr/>
        </p:nvSpPr>
        <p:spPr>
          <a:xfrm>
            <a:off x="33480" y="4128120"/>
            <a:ext cx="3040200" cy="516960"/>
          </a:xfrm>
          <a:prstGeom prst="rect">
            <a:avLst/>
          </a:prstGeom>
          <a:noFill/>
          <a:ln>
            <a:noFill/>
          </a:ln>
        </p:spPr>
        <p:txBody>
          <a:bodyPr wrap="none" lIns="90000" rIns="90000" tIns="45000" bIns="45000"/>
          <a:p>
            <a:pPr algn="ctr">
              <a:lnSpc>
                <a:spcPct val="100000"/>
              </a:lnSpc>
            </a:pPr>
            <a:r>
              <a:rPr lang="en-US" sz="2800">
                <a:solidFill>
                  <a:srgbClr val="ffffff"/>
                </a:solidFill>
                <a:latin typeface="Lato Light"/>
                <a:ea typeface="Arial"/>
              </a:rPr>
              <a:t>LEDs (WS2811) </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id="101" name="CustomShape 1"/>
          <p:cNvSpPr/>
          <p:nvPr/>
        </p:nvSpPr>
        <p:spPr>
          <a:xfrm>
            <a:off x="-475200" y="4128120"/>
            <a:ext cx="7191720" cy="516960"/>
          </a:xfrm>
          <a:prstGeom prst="rect">
            <a:avLst/>
          </a:prstGeom>
          <a:noFill/>
          <a:ln>
            <a:noFill/>
          </a:ln>
        </p:spPr>
        <p:txBody>
          <a:bodyPr wrap="none" lIns="90000" rIns="90000" tIns="45000" bIns="45000"/>
          <a:p>
            <a:pPr>
              <a:lnSpc>
                <a:spcPct val="100000"/>
              </a:lnSpc>
            </a:pPr>
            <a:r>
              <a:rPr lang="en-US" sz="2800">
                <a:solidFill>
                  <a:srgbClr val="ffffff"/>
                </a:solidFill>
                <a:latin typeface="Lato Light"/>
                <a:ea typeface="Arial"/>
              </a:rPr>
              <a:t>Node.js (backend) + Android (frontend)</a:t>
            </a:r>
            <a:endParaRPr/>
          </a:p>
        </p:txBody>
      </p:sp>
      <p:pic>
        <p:nvPicPr>
          <p:cNvPr id="102" name="Picture 3" descr=""/>
          <p:cNvPicPr/>
          <p:nvPr/>
        </p:nvPicPr>
        <p:blipFill>
          <a:blip r:embed="rId1"/>
          <a:stretch>
            <a:fillRect/>
          </a:stretch>
        </p:blipFill>
        <p:spPr>
          <a:xfrm>
            <a:off x="949320" y="417240"/>
            <a:ext cx="5371200" cy="1450080"/>
          </a:xfrm>
          <a:prstGeom prst="rect">
            <a:avLst/>
          </a:prstGeom>
          <a:ln>
            <a:noFill/>
          </a:ln>
        </p:spPr>
      </p:pic>
      <p:pic>
        <p:nvPicPr>
          <p:cNvPr id="103" name="Picture 4" descr=""/>
          <p:cNvPicPr/>
          <p:nvPr/>
        </p:nvPicPr>
        <p:blipFill>
          <a:blip r:embed="rId2"/>
          <a:stretch>
            <a:fillRect/>
          </a:stretch>
        </p:blipFill>
        <p:spPr>
          <a:xfrm>
            <a:off x="6320520" y="1867680"/>
            <a:ext cx="2336760" cy="278316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Tree>
  </p:cSld>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id="104" name="TextShape 1"/>
          <p:cNvSpPr txBox="1"/>
          <p:nvPr/>
        </p:nvSpPr>
        <p:spPr>
          <a:xfrm>
            <a:off x="1244520" y="1919160"/>
            <a:ext cx="6654600" cy="1304640"/>
          </a:xfrm>
          <a:prstGeom prst="rect">
            <a:avLst/>
          </a:prstGeom>
        </p:spPr>
        <p:txBody>
          <a:bodyPr tIns="91440" bIns="91440"/>
          <a:p>
            <a:pPr algn="ctr">
              <a:lnSpc>
                <a:spcPct val="100000"/>
              </a:lnSpc>
            </a:pPr>
            <a:r>
              <a:rPr lang="en-US" sz="3600">
                <a:solidFill>
                  <a:srgbClr val="262626"/>
                </a:solidFill>
                <a:latin typeface="Lato Light"/>
                <a:ea typeface="Arial"/>
              </a:rPr>
              <a:t>Vooral problemen gehad met</a:t>
            </a:r>
            <a:endParaRPr/>
          </a:p>
          <a:p>
            <a:pPr algn="ctr">
              <a:lnSpc>
                <a:spcPct val="100000"/>
              </a:lnSpc>
            </a:pPr>
            <a:r>
              <a:rPr lang="en-US" sz="4400">
                <a:solidFill>
                  <a:srgbClr val="1cad87"/>
                </a:solidFill>
                <a:latin typeface="Lato Light"/>
                <a:ea typeface="Arial"/>
              </a:rPr>
              <a:t>Tijd + planning</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id="105" name="TextShape 1"/>
          <p:cNvSpPr txBox="1"/>
          <p:nvPr/>
        </p:nvSpPr>
        <p:spPr>
          <a:xfrm>
            <a:off x="1244520" y="1919160"/>
            <a:ext cx="6654600" cy="1304640"/>
          </a:xfrm>
          <a:prstGeom prst="rect">
            <a:avLst/>
          </a:prstGeom>
        </p:spPr>
        <p:txBody>
          <a:bodyPr tIns="91440" bIns="91440"/>
          <a:p>
            <a:pPr algn="ctr">
              <a:lnSpc>
                <a:spcPct val="100000"/>
              </a:lnSpc>
            </a:pPr>
            <a:r>
              <a:rPr lang="en-US" sz="3600">
                <a:solidFill>
                  <a:srgbClr val="262626"/>
                </a:solidFill>
                <a:latin typeface="Lato Light"/>
                <a:ea typeface="Arial"/>
              </a:rPr>
              <a:t>Vooral problemen gehad met</a:t>
            </a:r>
            <a:endParaRPr/>
          </a:p>
          <a:p>
            <a:pPr algn="ctr">
              <a:lnSpc>
                <a:spcPct val="100000"/>
              </a:lnSpc>
            </a:pPr>
            <a:r>
              <a:rPr lang="en-US" sz="4400">
                <a:solidFill>
                  <a:srgbClr val="1cad87"/>
                </a:solidFill>
                <a:latin typeface="Lato Light"/>
                <a:ea typeface="Arial"/>
              </a:rPr>
              <a:t>Samenwerken</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Tree>
  </p:cSld>
</p:sld>
</file>

<file path=ppt/slides/slide24.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06" name="CustomShape 1"/>
          <p:cNvSpPr/>
          <p:nvPr/>
        </p:nvSpPr>
        <p:spPr>
          <a:xfrm>
            <a:off x="823680" y="955800"/>
            <a:ext cx="7496280" cy="4022280"/>
          </a:xfrm>
          <a:prstGeom prst="rect">
            <a:avLst/>
          </a:prstGeom>
          <a:noFill/>
          <a:ln>
            <a:noFill/>
          </a:ln>
        </p:spPr>
        <p:txBody>
          <a:bodyPr lIns="90000" rIns="90000" tIns="45000" bIns="45000"/>
          <a:p>
            <a:pPr algn="ctr">
              <a:lnSpc>
                <a:spcPct val="100000"/>
              </a:lnSpc>
            </a:pPr>
            <a:r>
              <a:rPr i="1" lang="en-US" sz="3600">
                <a:solidFill>
                  <a:srgbClr val="262626"/>
                </a:solidFill>
                <a:latin typeface="Lato Light"/>
                <a:ea typeface="Arial"/>
              </a:rPr>
              <a:t>Website</a:t>
            </a:r>
            <a:endParaRPr/>
          </a:p>
          <a:p>
            <a:pPr algn="ctr">
              <a:lnSpc>
                <a:spcPct val="100000"/>
              </a:lnSpc>
            </a:pPr>
            <a:r>
              <a:rPr i="1" lang="en-US" sz="3600">
                <a:solidFill>
                  <a:srgbClr val="262626"/>
                </a:solidFill>
                <a:latin typeface="Lato Light"/>
                <a:ea typeface="Arial"/>
              </a:rPr>
              <a:t>Beter LED-matrix</a:t>
            </a:r>
            <a:endParaRPr/>
          </a:p>
          <a:p>
            <a:pPr algn="ctr">
              <a:lnSpc>
                <a:spcPct val="100000"/>
              </a:lnSpc>
            </a:pPr>
            <a:r>
              <a:rPr i="1" lang="en-US" sz="3600">
                <a:solidFill>
                  <a:srgbClr val="262626"/>
                </a:solidFill>
                <a:latin typeface="Lato Light"/>
                <a:ea typeface="Arial"/>
              </a:rPr>
              <a:t>Eigen figuren</a:t>
            </a:r>
            <a:endParaRPr/>
          </a:p>
          <a:p>
            <a:pPr algn="ctr">
              <a:lnSpc>
                <a:spcPct val="100000"/>
              </a:lnSpc>
            </a:pPr>
            <a:r>
              <a:rPr i="1" lang="en-US" sz="3600">
                <a:solidFill>
                  <a:srgbClr val="262626"/>
                </a:solidFill>
                <a:latin typeface="Lato Light"/>
                <a:ea typeface="Arial"/>
              </a:rPr>
              <a:t>Eigen notificaties</a:t>
            </a:r>
            <a:endParaRPr/>
          </a:p>
          <a:p>
            <a:pPr algn="ctr">
              <a:lnSpc>
                <a:spcPct val="100000"/>
              </a:lnSpc>
            </a:pPr>
            <a:r>
              <a:rPr i="1" lang="en-US" sz="3600">
                <a:solidFill>
                  <a:srgbClr val="262626"/>
                </a:solidFill>
                <a:latin typeface="Lato Light"/>
                <a:ea typeface="Arial"/>
              </a:rPr>
              <a:t>Fijnere afwerking</a:t>
            </a:r>
            <a:endParaRPr/>
          </a:p>
          <a:p>
            <a:pPr algn="ctr">
              <a:lnSpc>
                <a:spcPct val="100000"/>
              </a:lnSpc>
            </a:pPr>
            <a:r>
              <a:rPr i="1" lang="en-US" sz="3600">
                <a:solidFill>
                  <a:srgbClr val="262626"/>
                </a:solidFill>
                <a:latin typeface="Lato Light"/>
                <a:ea typeface="Arial"/>
              </a:rPr>
              <a:t> </a:t>
            </a:r>
            <a:endParaRPr/>
          </a:p>
          <a:p>
            <a:pPr algn="ctr">
              <a:lnSpc>
                <a:spcPct val="100000"/>
              </a:lnSpc>
            </a:pPr>
            <a:r>
              <a:rPr lang="en-US">
                <a:solidFill>
                  <a:srgbClr val="4d4d4d"/>
                </a:solidFill>
                <a:latin typeface="Lato Light"/>
                <a:ea typeface="Arial"/>
              </a:rPr>
              <a:t>*Wegens de feestdagen</a:t>
            </a:r>
            <a:endParaRPr/>
          </a:p>
          <a:p>
            <a:pPr algn="ctr">
              <a:lnSpc>
                <a:spcPct val="100000"/>
              </a:lnSpc>
            </a:pP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107" name="CustomShape 1"/>
          <p:cNvSpPr/>
          <p:nvPr/>
        </p:nvSpPr>
        <p:spPr>
          <a:xfrm>
            <a:off x="2246040" y="2973960"/>
            <a:ext cx="2245680" cy="699840"/>
          </a:xfrm>
          <a:prstGeom prst="rect">
            <a:avLst/>
          </a:prstGeom>
          <a:noFill/>
          <a:ln>
            <a:noFill/>
          </a:ln>
        </p:spPr>
        <p:txBody>
          <a:bodyPr lIns="90000" rIns="90000" tIns="45000" bIns="45000"/>
          <a:p>
            <a:pPr>
              <a:lnSpc>
                <a:spcPct val="100000"/>
              </a:lnSpc>
            </a:pPr>
            <a:r>
              <a:rPr b="1" lang="en-US" sz="4000">
                <a:solidFill>
                  <a:srgbClr val="4d4d4d"/>
                </a:solidFill>
                <a:latin typeface="Lato Light"/>
                <a:ea typeface="Arial"/>
              </a:rPr>
              <a:t>Demo</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
        <p:nvSpPr>
          <p:cNvPr id="82" name="CustomShape 1"/>
          <p:cNvSpPr/>
          <p:nvPr/>
        </p:nvSpPr>
        <p:spPr>
          <a:xfrm>
            <a:off x="823680" y="1509840"/>
            <a:ext cx="7496280" cy="2101320"/>
          </a:xfrm>
          <a:prstGeom prst="rect">
            <a:avLst/>
          </a:prstGeom>
          <a:noFill/>
          <a:ln>
            <a:noFill/>
          </a:ln>
        </p:spPr>
        <p:txBody>
          <a:bodyPr lIns="90000" rIns="90000" tIns="45000" bIns="45000"/>
          <a:p>
            <a:pPr algn="ctr">
              <a:lnSpc>
                <a:spcPct val="100000"/>
              </a:lnSpc>
            </a:pPr>
            <a:r>
              <a:rPr i="1" lang="en-US" sz="3600">
                <a:solidFill>
                  <a:srgbClr val="262626"/>
                </a:solidFill>
                <a:latin typeface="Lato Light"/>
                <a:ea typeface="Arial"/>
              </a:rPr>
              <a:t>Think </a:t>
            </a:r>
            <a:r>
              <a:rPr i="1" lang="en-US" sz="3600">
                <a:solidFill>
                  <a:srgbClr val="1cad87"/>
                </a:solidFill>
                <a:latin typeface="Lato Light"/>
                <a:ea typeface="Arial"/>
              </a:rPr>
              <a:t>outside </a:t>
            </a:r>
            <a:r>
              <a:rPr i="1" lang="en-US" sz="3600">
                <a:solidFill>
                  <a:srgbClr val="262626"/>
                </a:solidFill>
                <a:latin typeface="Lato Light"/>
                <a:ea typeface="Arial"/>
              </a:rPr>
              <a:t>of the box. Your creativity is not found in your </a:t>
            </a:r>
            <a:r>
              <a:rPr i="1" lang="en-US" sz="3600">
                <a:solidFill>
                  <a:srgbClr val="1cad87"/>
                </a:solidFill>
                <a:latin typeface="Lato Light"/>
                <a:ea typeface="Arial"/>
              </a:rPr>
              <a:t>comfort zone</a:t>
            </a:r>
            <a:r>
              <a:rPr i="1" lang="en-US" sz="3600">
                <a:solidFill>
                  <a:srgbClr val="000000"/>
                </a:solidFill>
                <a:latin typeface="Lato Light"/>
                <a:ea typeface="Arial"/>
              </a:rPr>
              <a:t>.</a:t>
            </a:r>
            <a:endParaRPr/>
          </a:p>
          <a:p>
            <a:pPr algn="ctr">
              <a:lnSpc>
                <a:spcPct val="100000"/>
              </a:lnSpc>
            </a:pPr>
            <a:r>
              <a:rPr lang="en-US" sz="2400">
                <a:solidFill>
                  <a:srgbClr val="4d4d4d"/>
                </a:solidFill>
                <a:latin typeface="Lato Light"/>
                <a:ea typeface="Arial"/>
              </a:rPr>
              <a:t>- John Di Lemme</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83" name="Picture 5" descr=""/>
          <p:cNvPicPr/>
          <p:nvPr/>
        </p:nvPicPr>
        <p:blipFill>
          <a:blip r:embed="rId1"/>
          <a:stretch>
            <a:fillRect/>
          </a:stretch>
        </p:blipFill>
        <p:spPr>
          <a:xfrm>
            <a:off x="2714760" y="714240"/>
            <a:ext cx="3714480" cy="37144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id="84" name="TextShape 1"/>
          <p:cNvSpPr txBox="1"/>
          <p:nvPr/>
        </p:nvSpPr>
        <p:spPr>
          <a:xfrm>
            <a:off x="457200" y="610560"/>
            <a:ext cx="8229240" cy="1178640"/>
          </a:xfrm>
          <a:prstGeom prst="rect">
            <a:avLst/>
          </a:prstGeom>
        </p:spPr>
        <p:txBody>
          <a:bodyPr tIns="91440" bIns="91440" anchor="b"/>
          <a:p>
            <a:pPr algn="ctr">
              <a:lnSpc>
                <a:spcPct val="100000"/>
              </a:lnSpc>
            </a:pPr>
            <a:r>
              <a:rPr b="1" lang="en-US" sz="6400">
                <a:solidFill>
                  <a:srgbClr val="1cad87"/>
                </a:solidFill>
                <a:latin typeface="Lato Light"/>
                <a:ea typeface="Arial"/>
              </a:rPr>
              <a:t>Start</a:t>
            </a:r>
            <a:endParaRPr/>
          </a:p>
        </p:txBody>
      </p:sp>
      <p:sp>
        <p:nvSpPr>
          <p:cNvPr id="85" name="TextShape 2"/>
          <p:cNvSpPr txBox="1"/>
          <p:nvPr/>
        </p:nvSpPr>
        <p:spPr>
          <a:xfrm>
            <a:off x="1244520" y="2082960"/>
            <a:ext cx="6654600" cy="1901160"/>
          </a:xfrm>
          <a:prstGeom prst="rect">
            <a:avLst/>
          </a:prstGeom>
        </p:spPr>
        <p:txBody>
          <a:bodyPr tIns="91440" bIns="91440"/>
          <a:p>
            <a:pPr algn="ctr">
              <a:lnSpc>
                <a:spcPct val="100000"/>
              </a:lnSpc>
            </a:pPr>
            <a:r>
              <a:rPr lang="en-US" sz="2800">
                <a:solidFill>
                  <a:srgbClr val="262626"/>
                </a:solidFill>
                <a:latin typeface="Lato Light"/>
                <a:ea typeface="Arial"/>
              </a:rPr>
              <a:t>Begonnen met een werkende basis.</a:t>
            </a:r>
            <a:endParaRPr/>
          </a:p>
          <a:p>
            <a:pPr algn="ctr">
              <a:lnSpc>
                <a:spcPct val="100000"/>
              </a:lnSpc>
            </a:pPr>
            <a:r>
              <a:rPr lang="en-US" sz="2800">
                <a:solidFill>
                  <a:srgbClr val="262626"/>
                </a:solidFill>
                <a:latin typeface="Lato Light"/>
                <a:ea typeface="Arial"/>
              </a:rPr>
              <a:t>Namelijk de spiegels + LEDs.</a:t>
            </a:r>
            <a:endParaRPr/>
          </a:p>
          <a:p>
            <a:pPr algn="ctr">
              <a:lnSpc>
                <a:spcPct val="100000"/>
              </a:lnSpc>
            </a:pP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id="86" name="TextShape 1"/>
          <p:cNvSpPr txBox="1"/>
          <p:nvPr/>
        </p:nvSpPr>
        <p:spPr>
          <a:xfrm>
            <a:off x="457200" y="610560"/>
            <a:ext cx="8229240" cy="1178640"/>
          </a:xfrm>
          <a:prstGeom prst="rect">
            <a:avLst/>
          </a:prstGeom>
        </p:spPr>
        <p:txBody>
          <a:bodyPr tIns="91440" bIns="91440" anchor="b"/>
          <a:p>
            <a:pPr algn="ctr">
              <a:lnSpc>
                <a:spcPct val="100000"/>
              </a:lnSpc>
            </a:pPr>
            <a:r>
              <a:rPr b="1" lang="en-US" sz="6400">
                <a:solidFill>
                  <a:srgbClr val="1cad87"/>
                </a:solidFill>
                <a:latin typeface="Lato Light"/>
                <a:ea typeface="Arial"/>
              </a:rPr>
              <a:t>Uitbreiding</a:t>
            </a:r>
            <a:endParaRPr/>
          </a:p>
        </p:txBody>
      </p:sp>
      <p:sp>
        <p:nvSpPr>
          <p:cNvPr id="87" name="TextShape 2"/>
          <p:cNvSpPr txBox="1"/>
          <p:nvPr/>
        </p:nvSpPr>
        <p:spPr>
          <a:xfrm>
            <a:off x="1244520" y="2082960"/>
            <a:ext cx="6654600" cy="1901160"/>
          </a:xfrm>
          <a:prstGeom prst="rect">
            <a:avLst/>
          </a:prstGeom>
        </p:spPr>
        <p:txBody>
          <a:bodyPr tIns="91440" bIns="91440"/>
          <a:p>
            <a:pPr algn="ctr">
              <a:lnSpc>
                <a:spcPct val="100000"/>
              </a:lnSpc>
            </a:pPr>
            <a:r>
              <a:rPr lang="en-US" sz="2800">
                <a:solidFill>
                  <a:srgbClr val="262626"/>
                </a:solidFill>
                <a:latin typeface="Lato Light"/>
                <a:ea typeface="Arial"/>
              </a:rPr>
              <a:t>Toevoegen van effecten + LED-matrix</a:t>
            </a:r>
            <a:endParaRPr/>
          </a:p>
          <a:p>
            <a:pPr algn="ctr">
              <a:lnSpc>
                <a:spcPct val="100000"/>
              </a:lnSpc>
            </a:pPr>
            <a:r>
              <a:rPr lang="en-US" sz="2800">
                <a:solidFill>
                  <a:srgbClr val="262626"/>
                </a:solidFill>
                <a:latin typeface="Lato Light"/>
                <a:ea typeface="Arial"/>
              </a:rPr>
              <a:t>Schrijven van een client</a:t>
            </a:r>
            <a:endParaRPr/>
          </a:p>
          <a:p>
            <a:pPr algn="ctr">
              <a:lnSpc>
                <a:spcPct val="10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bg>
      <p:bgPr>
        <a:blipFill>
          <a:blip r:embed="rId1"/>
          <a:stretch>
            <a:fillRect/>
          </a:stretch>
        </a:blipFill>
      </p:bgPr>
    </p:bg>
    <p:spTree>
      <p:nvGrpSpPr>
        <p:cNvPr id="1" name=""/>
        <p:cNvGrpSpPr/>
        <p:nvPr/>
      </p:nvGrpSpPr>
      <p:grpSpPr>
        <a:xfrm>
          <a:off x="0" y="0"/>
          <a:ext cx="0" cy="0"/>
          <a:chOff x="0" y="0"/>
          <a:chExt cx="0" cy="0"/>
        </a:xfrm>
      </p:grpSpPr>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